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05613" cy="9944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4244" autoAdjust="0"/>
    <p:restoredTop sz="86444" autoAdjust="0"/>
  </p:normalViewPr>
  <p:slideViewPr>
    <p:cSldViewPr>
      <p:cViewPr>
        <p:scale>
          <a:sx n="70" d="100"/>
          <a:sy n="70" d="100"/>
        </p:scale>
        <p:origin x="-782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B686B-6038-42B8-8990-C42B673E4B96}" type="datetimeFigureOut">
              <a:rPr lang="de-DE" smtClean="0"/>
              <a:pPr/>
              <a:t>30.08.2011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98CE5-E595-4607-9A3E-AB23E93970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452-324F-43C4-82A4-E39DCBF0964E}" type="datetimeFigureOut">
              <a:rPr lang="de-DE" smtClean="0"/>
              <a:pPr/>
              <a:t>30.08.2011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BDB4-DF2A-43D2-8704-5CBAB7423F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452-324F-43C4-82A4-E39DCBF0964E}" type="datetimeFigureOut">
              <a:rPr lang="de-DE" smtClean="0"/>
              <a:pPr/>
              <a:t>30.08.2011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BDB4-DF2A-43D2-8704-5CBAB7423F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452-324F-43C4-82A4-E39DCBF0964E}" type="datetimeFigureOut">
              <a:rPr lang="de-DE" smtClean="0"/>
              <a:pPr/>
              <a:t>30.08.2011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BDB4-DF2A-43D2-8704-5CBAB7423F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452-324F-43C4-82A4-E39DCBF0964E}" type="datetimeFigureOut">
              <a:rPr lang="de-DE" smtClean="0"/>
              <a:pPr/>
              <a:t>30.08.2011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BDB4-DF2A-43D2-8704-5CBAB7423F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452-324F-43C4-82A4-E39DCBF0964E}" type="datetimeFigureOut">
              <a:rPr lang="de-DE" smtClean="0"/>
              <a:pPr/>
              <a:t>30.08.2011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BDB4-DF2A-43D2-8704-5CBAB7423F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452-324F-43C4-82A4-E39DCBF0964E}" type="datetimeFigureOut">
              <a:rPr lang="de-DE" smtClean="0"/>
              <a:pPr/>
              <a:t>30.08.2011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BDB4-DF2A-43D2-8704-5CBAB7423F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452-324F-43C4-82A4-E39DCBF0964E}" type="datetimeFigureOut">
              <a:rPr lang="de-DE" smtClean="0"/>
              <a:pPr/>
              <a:t>30.08.2011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BDB4-DF2A-43D2-8704-5CBAB7423F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452-324F-43C4-82A4-E39DCBF0964E}" type="datetimeFigureOut">
              <a:rPr lang="de-DE" smtClean="0"/>
              <a:pPr/>
              <a:t>30.08.2011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BDB4-DF2A-43D2-8704-5CBAB7423F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452-324F-43C4-82A4-E39DCBF0964E}" type="datetimeFigureOut">
              <a:rPr lang="de-DE" smtClean="0"/>
              <a:pPr/>
              <a:t>30.08.2011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BDB4-DF2A-43D2-8704-5CBAB7423F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452-324F-43C4-82A4-E39DCBF0964E}" type="datetimeFigureOut">
              <a:rPr lang="de-DE" smtClean="0"/>
              <a:pPr/>
              <a:t>30.08.2011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BDB4-DF2A-43D2-8704-5CBAB7423F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452-324F-43C4-82A4-E39DCBF0964E}" type="datetimeFigureOut">
              <a:rPr lang="de-DE" smtClean="0"/>
              <a:pPr/>
              <a:t>30.08.2011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ABDB4-DF2A-43D2-8704-5CBAB7423F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A452-324F-43C4-82A4-E39DCBF0964E}" type="datetimeFigureOut">
              <a:rPr lang="de-DE" smtClean="0"/>
              <a:pPr/>
              <a:t>30.08.2011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ABDB4-DF2A-43D2-8704-5CBAB7423F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6" descr="_1_06236D6C0627CAD0002885A9C12578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5947" y="2372299"/>
            <a:ext cx="504056" cy="53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6" descr="_1_06236D6C0627CAD0002885A9C12578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4324" y="2372399"/>
            <a:ext cx="504056" cy="53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feld 7"/>
          <p:cNvSpPr txBox="1"/>
          <p:nvPr/>
        </p:nvSpPr>
        <p:spPr>
          <a:xfrm>
            <a:off x="593244" y="2893472"/>
            <a:ext cx="1615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Speicherung der</a:t>
            </a:r>
            <a:br>
              <a:rPr lang="de-DE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de-DE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Seriennummer jeder Packung mit</a:t>
            </a:r>
          </a:p>
          <a:p>
            <a:r>
              <a:rPr lang="de-DE" sz="12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DataMatrix</a:t>
            </a:r>
            <a:r>
              <a:rPr lang="de-DE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-Code</a:t>
            </a:r>
          </a:p>
          <a:p>
            <a:endParaRPr lang="de-DE" sz="12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1217340" y="1722294"/>
            <a:ext cx="1080120" cy="576064"/>
            <a:chOff x="1105624" y="1123400"/>
            <a:chExt cx="1197992" cy="721424"/>
          </a:xfrm>
          <a:solidFill>
            <a:srgbClr val="FFC000"/>
          </a:solidFill>
        </p:grpSpPr>
        <p:sp>
          <p:nvSpPr>
            <p:cNvPr id="4" name="Rechteck 3"/>
            <p:cNvSpPr/>
            <p:nvPr/>
          </p:nvSpPr>
          <p:spPr>
            <a:xfrm>
              <a:off x="1115616" y="1412776"/>
              <a:ext cx="1188000" cy="4320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winkliges Dreieck 4"/>
            <p:cNvSpPr/>
            <p:nvPr/>
          </p:nvSpPr>
          <p:spPr>
            <a:xfrm rot="16200000">
              <a:off x="1160380" y="1068644"/>
              <a:ext cx="288032" cy="39754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winkliges Dreieck 9"/>
            <p:cNvSpPr/>
            <p:nvPr/>
          </p:nvSpPr>
          <p:spPr>
            <a:xfrm rot="16200000">
              <a:off x="1564916" y="1069989"/>
              <a:ext cx="288032" cy="39754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winkliges Dreieck 10"/>
            <p:cNvSpPr/>
            <p:nvPr/>
          </p:nvSpPr>
          <p:spPr>
            <a:xfrm rot="16200000">
              <a:off x="1958864" y="1069988"/>
              <a:ext cx="288032" cy="39754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5" name="Textfeld 14"/>
          <p:cNvSpPr txBox="1"/>
          <p:nvPr/>
        </p:nvSpPr>
        <p:spPr>
          <a:xfrm>
            <a:off x="878508" y="1245672"/>
            <a:ext cx="1764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Pharmazeutischer</a:t>
            </a:r>
            <a:r>
              <a:rPr lang="de-DE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Unternehmer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449588" y="124567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Großhändler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681836" y="1245672"/>
            <a:ext cx="1390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Apotheke / </a:t>
            </a:r>
            <a:br>
              <a:rPr lang="de-DE" sz="1400" b="1" dirty="0" smtClean="0">
                <a:latin typeface="Arial" pitchFamily="34" charset="0"/>
                <a:cs typeface="Arial" pitchFamily="34" charset="0"/>
              </a:rPr>
            </a:b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Klinik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7358082" y="1245672"/>
            <a:ext cx="1204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latin typeface="Arial" pitchFamily="34" charset="0"/>
                <a:cs typeface="Arial" pitchFamily="34" charset="0"/>
              </a:rPr>
              <a:t>Patient </a:t>
            </a:r>
            <a:br>
              <a:rPr lang="de-DE" sz="1400" b="1" dirty="0" smtClean="0">
                <a:latin typeface="Arial" pitchFamily="34" charset="0"/>
                <a:cs typeface="Arial" pitchFamily="34" charset="0"/>
              </a:rPr>
            </a:b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mit Rezept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5" name="Gruppieren 84"/>
          <p:cNvGrpSpPr/>
          <p:nvPr/>
        </p:nvGrpSpPr>
        <p:grpSpPr>
          <a:xfrm>
            <a:off x="1808371" y="5013176"/>
            <a:ext cx="504056" cy="720080"/>
            <a:chOff x="1907704" y="3933056"/>
            <a:chExt cx="504056" cy="720080"/>
          </a:xfrm>
        </p:grpSpPr>
        <p:sp>
          <p:nvSpPr>
            <p:cNvPr id="23" name="Rechteck 22"/>
            <p:cNvSpPr/>
            <p:nvPr/>
          </p:nvSpPr>
          <p:spPr>
            <a:xfrm>
              <a:off x="1907704" y="3933056"/>
              <a:ext cx="504056" cy="72008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4" name="Flussdiagramm: Verbindungsstelle 23"/>
            <p:cNvSpPr/>
            <p:nvPr/>
          </p:nvSpPr>
          <p:spPr>
            <a:xfrm>
              <a:off x="1948185" y="4029375"/>
              <a:ext cx="405628" cy="396939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Trapezoid 24"/>
            <p:cNvSpPr/>
            <p:nvPr/>
          </p:nvSpPr>
          <p:spPr>
            <a:xfrm rot="18556885">
              <a:off x="2212939" y="4192417"/>
              <a:ext cx="100154" cy="240970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1" name="Textfeld 30"/>
          <p:cNvSpPr txBox="1"/>
          <p:nvPr/>
        </p:nvSpPr>
        <p:spPr>
          <a:xfrm>
            <a:off x="572102" y="4983098"/>
            <a:ext cx="12144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Hersteller-Datenbank-</a:t>
            </a:r>
            <a:r>
              <a:rPr lang="de-DE" sz="1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system</a:t>
            </a:r>
            <a:endParaRPr lang="de-DE" sz="1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6429388" y="4982538"/>
            <a:ext cx="1214446" cy="738664"/>
          </a:xfrm>
          <a:prstGeom prst="rect">
            <a:avLst/>
          </a:prstGeom>
          <a:noFill/>
          <a:ln w="12700" cmpd="sng">
            <a:noFill/>
          </a:ln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Apotheken-Datenbank-</a:t>
            </a:r>
            <a:r>
              <a:rPr lang="de-DE" sz="1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system</a:t>
            </a:r>
            <a:endParaRPr lang="de-DE" sz="1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0" name="Gruppieren 109"/>
          <p:cNvGrpSpPr/>
          <p:nvPr/>
        </p:nvGrpSpPr>
        <p:grpSpPr>
          <a:xfrm>
            <a:off x="3647982" y="1682765"/>
            <a:ext cx="621402" cy="669558"/>
            <a:chOff x="3734574" y="1722294"/>
            <a:chExt cx="693410" cy="720080"/>
          </a:xfrm>
        </p:grpSpPr>
        <p:sp>
          <p:nvSpPr>
            <p:cNvPr id="39" name="Parallelogramm 38"/>
            <p:cNvSpPr/>
            <p:nvPr/>
          </p:nvSpPr>
          <p:spPr>
            <a:xfrm>
              <a:off x="3734574" y="1722294"/>
              <a:ext cx="691200" cy="144016"/>
            </a:xfrm>
            <a:prstGeom prst="parallelogram">
              <a:avLst>
                <a:gd name="adj" fmla="val 107012"/>
              </a:avLst>
            </a:prstGeom>
            <a:solidFill>
              <a:srgbClr val="92D050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Parallelogramm 40"/>
            <p:cNvSpPr/>
            <p:nvPr/>
          </p:nvSpPr>
          <p:spPr>
            <a:xfrm rot="5400000" flipV="1">
              <a:off x="3995936" y="2010326"/>
              <a:ext cx="720080" cy="144016"/>
            </a:xfrm>
            <a:prstGeom prst="parallelogram">
              <a:avLst>
                <a:gd name="adj" fmla="val 107012"/>
              </a:avLst>
            </a:prstGeom>
            <a:solidFill>
              <a:srgbClr val="92D050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Rechteck 32"/>
            <p:cNvSpPr/>
            <p:nvPr/>
          </p:nvSpPr>
          <p:spPr>
            <a:xfrm>
              <a:off x="3734574" y="1866310"/>
              <a:ext cx="360040" cy="288032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Rechteck 33"/>
            <p:cNvSpPr/>
            <p:nvPr/>
          </p:nvSpPr>
          <p:spPr>
            <a:xfrm>
              <a:off x="3920118" y="1866310"/>
              <a:ext cx="360040" cy="288032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Rechteck 34"/>
            <p:cNvSpPr/>
            <p:nvPr/>
          </p:nvSpPr>
          <p:spPr>
            <a:xfrm>
              <a:off x="3734574" y="2018710"/>
              <a:ext cx="360040" cy="288032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Rechteck 35"/>
            <p:cNvSpPr/>
            <p:nvPr/>
          </p:nvSpPr>
          <p:spPr>
            <a:xfrm>
              <a:off x="3920118" y="2018710"/>
              <a:ext cx="360040" cy="288032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Rechteck 36"/>
            <p:cNvSpPr/>
            <p:nvPr/>
          </p:nvSpPr>
          <p:spPr>
            <a:xfrm>
              <a:off x="3734574" y="2154342"/>
              <a:ext cx="360040" cy="288032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Rechteck 37"/>
            <p:cNvSpPr/>
            <p:nvPr/>
          </p:nvSpPr>
          <p:spPr>
            <a:xfrm>
              <a:off x="3920500" y="2154342"/>
              <a:ext cx="360040" cy="288032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44" name="Gerade Verbindung mit Pfeil 43"/>
          <p:cNvCxnSpPr/>
          <p:nvPr/>
        </p:nvCxnSpPr>
        <p:spPr>
          <a:xfrm rot="10800000">
            <a:off x="2389989" y="5194067"/>
            <a:ext cx="3168000" cy="1588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10800000">
            <a:off x="2506144" y="5429264"/>
            <a:ext cx="3168000" cy="1588"/>
          </a:xfrm>
          <a:prstGeom prst="straightConnector1">
            <a:avLst/>
          </a:prstGeom>
          <a:ln w="19050">
            <a:solidFill>
              <a:srgbClr val="0070C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2593876" y="4955168"/>
            <a:ext cx="10494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 Anfrage</a:t>
            </a:r>
            <a:endParaRPr lang="de-DE" sz="1200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693916" y="5196852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Antwort</a:t>
            </a:r>
            <a:endParaRPr lang="de-DE" sz="1200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Gerade Verbindung mit Pfeil 47"/>
          <p:cNvCxnSpPr/>
          <p:nvPr/>
        </p:nvCxnSpPr>
        <p:spPr>
          <a:xfrm rot="16200000" flipH="1">
            <a:off x="1135284" y="3824230"/>
            <a:ext cx="1908000" cy="838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/>
          <p:nvPr/>
        </p:nvCxnSpPr>
        <p:spPr>
          <a:xfrm flipV="1">
            <a:off x="6545932" y="3666512"/>
            <a:ext cx="216024" cy="122528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/>
          <p:nvPr/>
        </p:nvCxnSpPr>
        <p:spPr>
          <a:xfrm rot="5400000" flipH="1" flipV="1">
            <a:off x="6340651" y="3583759"/>
            <a:ext cx="410562" cy="1588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/>
          <p:nvPr/>
        </p:nvCxnSpPr>
        <p:spPr>
          <a:xfrm rot="5400000">
            <a:off x="5933864" y="4041068"/>
            <a:ext cx="864096" cy="360040"/>
          </a:xfrm>
          <a:prstGeom prst="straightConnector1">
            <a:avLst/>
          </a:prstGeom>
          <a:ln w="1905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/>
          <p:nvPr/>
        </p:nvCxnSpPr>
        <p:spPr>
          <a:xfrm rot="5400000" flipH="1" flipV="1">
            <a:off x="6548983" y="2558958"/>
            <a:ext cx="360042" cy="72006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 rot="5400000">
            <a:off x="2711628" y="4091641"/>
            <a:ext cx="2196000" cy="1588"/>
          </a:xfrm>
          <a:prstGeom prst="straightConnector1">
            <a:avLst/>
          </a:prstGeom>
          <a:ln w="1905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 rot="16200000" flipH="1">
            <a:off x="2697837" y="4130510"/>
            <a:ext cx="2520000" cy="8383"/>
          </a:xfrm>
          <a:prstGeom prst="straightConnector1">
            <a:avLst/>
          </a:prstGeom>
          <a:ln w="19050">
            <a:solidFill>
              <a:srgbClr val="0070C0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feld 66"/>
          <p:cNvSpPr txBox="1"/>
          <p:nvPr/>
        </p:nvSpPr>
        <p:spPr>
          <a:xfrm>
            <a:off x="2714612" y="2889662"/>
            <a:ext cx="1222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Optional: Verifizierung einzelner Packungen</a:t>
            </a:r>
            <a:endParaRPr lang="de-DE" sz="12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feld 67"/>
          <p:cNvSpPr txBox="1"/>
          <p:nvPr/>
        </p:nvSpPr>
        <p:spPr>
          <a:xfrm>
            <a:off x="4714876" y="2876962"/>
            <a:ext cx="1294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Verifizierung jeder Packung</a:t>
            </a:r>
            <a:endParaRPr lang="de-DE" sz="12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6257900" y="2796699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 smtClean="0">
                <a:solidFill>
                  <a:srgbClr val="0070C0"/>
                </a:solidFill>
                <a:sym typeface="Wingdings"/>
              </a:rPr>
              <a:t></a:t>
            </a:r>
            <a:endParaRPr lang="de-DE" sz="4400" dirty="0">
              <a:solidFill>
                <a:srgbClr val="0070C0"/>
              </a:solidFill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 cstate="print"/>
          <a:srcRect l="1229" t="1178"/>
          <a:stretch>
            <a:fillRect/>
          </a:stretch>
        </p:blipFill>
        <p:spPr bwMode="auto">
          <a:xfrm>
            <a:off x="5761062" y="1719260"/>
            <a:ext cx="640854" cy="66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0" name="Picture 6" descr="_1_06236D6C0627CAD0002885A9C12578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9604" y="2370366"/>
            <a:ext cx="504056" cy="53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Grafik 76" descr="Patient.jpg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596336" y="1685647"/>
            <a:ext cx="576064" cy="879257"/>
          </a:xfrm>
          <a:prstGeom prst="rect">
            <a:avLst/>
          </a:prstGeom>
        </p:spPr>
      </p:pic>
      <p:cxnSp>
        <p:nvCxnSpPr>
          <p:cNvPr id="78" name="Gerade Verbindung mit Pfeil 77"/>
          <p:cNvCxnSpPr/>
          <p:nvPr/>
        </p:nvCxnSpPr>
        <p:spPr>
          <a:xfrm>
            <a:off x="7424888" y="3642127"/>
            <a:ext cx="216022" cy="1588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feld 79"/>
          <p:cNvSpPr txBox="1"/>
          <p:nvPr/>
        </p:nvSpPr>
        <p:spPr>
          <a:xfrm>
            <a:off x="7634560" y="3306470"/>
            <a:ext cx="9275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Keine Abgabe, Unter-</a:t>
            </a:r>
            <a:r>
              <a:rPr lang="de-DE" sz="12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suchung</a:t>
            </a:r>
            <a:r>
              <a:rPr lang="de-DE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de-DE" sz="12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6" name="Gruppieren 85"/>
          <p:cNvGrpSpPr/>
          <p:nvPr/>
        </p:nvGrpSpPr>
        <p:grpSpPr>
          <a:xfrm>
            <a:off x="5857884" y="5013176"/>
            <a:ext cx="504056" cy="720080"/>
            <a:chOff x="1907704" y="3933056"/>
            <a:chExt cx="504056" cy="720080"/>
          </a:xfrm>
        </p:grpSpPr>
        <p:sp>
          <p:nvSpPr>
            <p:cNvPr id="87" name="Rechteck 86"/>
            <p:cNvSpPr/>
            <p:nvPr/>
          </p:nvSpPr>
          <p:spPr>
            <a:xfrm>
              <a:off x="1907704" y="3933056"/>
              <a:ext cx="504056" cy="72008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88" name="Flussdiagramm: Verbindungsstelle 87"/>
            <p:cNvSpPr/>
            <p:nvPr/>
          </p:nvSpPr>
          <p:spPr>
            <a:xfrm>
              <a:off x="1948185" y="4029375"/>
              <a:ext cx="405628" cy="396939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Trapezoid 88"/>
            <p:cNvSpPr/>
            <p:nvPr/>
          </p:nvSpPr>
          <p:spPr>
            <a:xfrm rot="18556885">
              <a:off x="2212939" y="4192417"/>
              <a:ext cx="100154" cy="240970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91" name="Gerade Verbindung mit Pfeil 90"/>
          <p:cNvCxnSpPr/>
          <p:nvPr/>
        </p:nvCxnSpPr>
        <p:spPr>
          <a:xfrm rot="16200000" flipH="1">
            <a:off x="5067686" y="3824230"/>
            <a:ext cx="1908000" cy="838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feld 93"/>
          <p:cNvSpPr txBox="1"/>
          <p:nvPr/>
        </p:nvSpPr>
        <p:spPr>
          <a:xfrm>
            <a:off x="562210" y="5993899"/>
            <a:ext cx="3941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blau = </a:t>
            </a:r>
            <a:r>
              <a:rPr lang="de-DE" sz="1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securPharm</a:t>
            </a:r>
            <a:r>
              <a:rPr lang="de-DE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-System</a:t>
            </a:r>
            <a:endParaRPr lang="de-DE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feld 94"/>
          <p:cNvSpPr txBox="1"/>
          <p:nvPr/>
        </p:nvSpPr>
        <p:spPr>
          <a:xfrm>
            <a:off x="559663" y="6361583"/>
            <a:ext cx="82089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Abbildung: </a:t>
            </a:r>
            <a:r>
              <a:rPr lang="de-DE" sz="13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securPharm</a:t>
            </a:r>
            <a:r>
              <a:rPr lang="de-DE" sz="13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2011; Verwendung mit Quellenangabe frei; Belegexemplar erbeten</a:t>
            </a:r>
            <a:endParaRPr lang="de-DE" sz="13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6" name="Textfeld 95"/>
          <p:cNvSpPr txBox="1"/>
          <p:nvPr/>
        </p:nvSpPr>
        <p:spPr>
          <a:xfrm>
            <a:off x="581937" y="214290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Das End-</a:t>
            </a:r>
            <a:r>
              <a:rPr lang="de-DE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de-DE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-End-Kontrollsystem von </a:t>
            </a:r>
            <a:r>
              <a:rPr lang="de-DE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securPharm</a:t>
            </a:r>
            <a:r>
              <a:rPr lang="de-DE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de-DE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zur Abwehr gefälschter Arzneimittel </a:t>
            </a:r>
            <a:br>
              <a:rPr lang="de-DE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de-DE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1" name="Richtungspfeil 100"/>
          <p:cNvSpPr/>
          <p:nvPr/>
        </p:nvSpPr>
        <p:spPr>
          <a:xfrm>
            <a:off x="2513484" y="2009026"/>
            <a:ext cx="936104" cy="216024"/>
          </a:xfrm>
          <a:prstGeom prst="homePlat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" name="Textfeld 101"/>
          <p:cNvSpPr txBox="1"/>
          <p:nvPr/>
        </p:nvSpPr>
        <p:spPr>
          <a:xfrm>
            <a:off x="2513484" y="198884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i="1" dirty="0" smtClean="0">
                <a:latin typeface="Arial" pitchFamily="34" charset="0"/>
                <a:cs typeface="Arial" pitchFamily="34" charset="0"/>
              </a:rPr>
              <a:t>Lieferung</a:t>
            </a:r>
            <a:endParaRPr lang="de-DE" sz="11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Richtungspfeil 104"/>
          <p:cNvSpPr/>
          <p:nvPr/>
        </p:nvSpPr>
        <p:spPr>
          <a:xfrm>
            <a:off x="4529708" y="2009026"/>
            <a:ext cx="936104" cy="216024"/>
          </a:xfrm>
          <a:prstGeom prst="homePlat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Textfeld 105"/>
          <p:cNvSpPr txBox="1"/>
          <p:nvPr/>
        </p:nvSpPr>
        <p:spPr>
          <a:xfrm>
            <a:off x="4529708" y="198884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i="1" dirty="0" smtClean="0">
                <a:latin typeface="Arial" pitchFamily="34" charset="0"/>
                <a:cs typeface="Arial" pitchFamily="34" charset="0"/>
              </a:rPr>
              <a:t>Lieferung</a:t>
            </a:r>
            <a:endParaRPr lang="de-DE" sz="11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ichtungspfeil 106"/>
          <p:cNvSpPr/>
          <p:nvPr/>
        </p:nvSpPr>
        <p:spPr>
          <a:xfrm>
            <a:off x="6617940" y="2035448"/>
            <a:ext cx="936104" cy="216024"/>
          </a:xfrm>
          <a:prstGeom prst="homePlat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Textfeld 107"/>
          <p:cNvSpPr txBox="1"/>
          <p:nvPr/>
        </p:nvSpPr>
        <p:spPr>
          <a:xfrm>
            <a:off x="6617940" y="2015262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i="1" dirty="0" smtClean="0">
                <a:latin typeface="Arial" pitchFamily="34" charset="0"/>
                <a:cs typeface="Arial" pitchFamily="34" charset="0"/>
              </a:rPr>
              <a:t>Abgabe</a:t>
            </a:r>
            <a:endParaRPr lang="de-DE" sz="1100" b="1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Gerade Verbindung mit Pfeil 63"/>
          <p:cNvCxnSpPr/>
          <p:nvPr/>
        </p:nvCxnSpPr>
        <p:spPr>
          <a:xfrm rot="10800000">
            <a:off x="2585611" y="5667707"/>
            <a:ext cx="3168000" cy="1588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2699792" y="5429264"/>
            <a:ext cx="1357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Ausbuchung</a:t>
            </a:r>
            <a:endParaRPr lang="de-DE" sz="1200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2" name="Grafik 71" descr="Stop_blau.jpg"/>
          <p:cNvPicPr>
            <a:picLocks noChangeAspect="1"/>
          </p:cNvPicPr>
          <p:nvPr/>
        </p:nvPicPr>
        <p:blipFill>
          <a:blip r:embed="rId5" cstate="print"/>
          <a:srcRect l="6276" t="6663"/>
          <a:stretch>
            <a:fillRect/>
          </a:stretch>
        </p:blipFill>
        <p:spPr>
          <a:xfrm>
            <a:off x="6821427" y="3422792"/>
            <a:ext cx="536025" cy="502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Bildschirmpräsentation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Hoemke</dc:creator>
  <cp:lastModifiedBy>Hoemke</cp:lastModifiedBy>
  <cp:revision>58</cp:revision>
  <dcterms:created xsi:type="dcterms:W3CDTF">2011-08-24T10:08:46Z</dcterms:created>
  <dcterms:modified xsi:type="dcterms:W3CDTF">2011-08-30T15:29:40Z</dcterms:modified>
</cp:coreProperties>
</file>